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Fraunces Medium"/>
      <p:regular r:id="rId18"/>
    </p:embeddedFont>
    <p:embeddedFont>
      <p:font typeface="Fraunces Medium"/>
      <p:regular r:id="rId19"/>
    </p:embeddedFont>
    <p:embeddedFont>
      <p:font typeface="Fraunces Medium"/>
      <p:regular r:id="rId20"/>
    </p:embeddedFont>
    <p:embeddedFont>
      <p:font typeface="Fraunces Medium"/>
      <p:regular r:id="rId21"/>
    </p:embeddedFont>
    <p:embeddedFont>
      <p:font typeface="Epilogue"/>
      <p:regular r:id="rId22"/>
    </p:embeddedFont>
    <p:embeddedFont>
      <p:font typeface="Epilogue"/>
      <p:regular r:id="rId23"/>
    </p:embeddedFont>
    <p:embeddedFont>
      <p:font typeface="Epilogue"/>
      <p:regular r:id="rId24"/>
    </p:embeddedFont>
    <p:embeddedFont>
      <p:font typeface="Epilogue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3408" y="637103"/>
            <a:ext cx="4238863" cy="529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Golden Years Hub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3408" y="1421249"/>
            <a:ext cx="1344358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Website dedicated to addressing the needs of elderly individuals.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593408" y="1951077"/>
            <a:ext cx="1344358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Providing services such as hiring qualified caregivers, health consultations, digital grandparenting through video calls.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593408" y="2480905"/>
            <a:ext cx="1344358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Presented by: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593408" y="3010733"/>
            <a:ext cx="1344358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 PRANAY REDDY 22BCT0069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593408" y="3540562"/>
            <a:ext cx="1344358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ATIF S 22BCT0193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593408" y="4070390"/>
            <a:ext cx="13443585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VARUN TEJA MADDIRALA 22BDS0415</a:t>
            </a:r>
            <a:endParaRPr lang="en-US" sz="16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3408" y="4600218"/>
            <a:ext cx="6235779" cy="29921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412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Components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12980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5090160"/>
            <a:ext cx="22117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Homepage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87579" y="5580578"/>
            <a:ext cx="22117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Overview of services.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446" y="512980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933236" y="5090160"/>
            <a:ext cx="221182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Caregiver Profiles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933236" y="5934908"/>
            <a:ext cx="221182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Photos, certifications, reviews.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512980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79011" y="5090160"/>
            <a:ext cx="221182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Old Age Home Directory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279011" y="5934908"/>
            <a:ext cx="221182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Interactive map.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0997" y="5129808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624786" y="5090160"/>
            <a:ext cx="221182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Consultation Portal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1624786" y="5934908"/>
            <a:ext cx="22118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Easy video call interface.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250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874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website aims to improve the quality of life for seniors.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It will foster community connections and ensure their safety.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It will address the unique challenges faced by the elderly.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416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Golden Years Hub will be a reliable platform for elderly care.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077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OBJECTIVE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70139"/>
            <a:ext cx="13042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goal is to design and develop a comprehensive website dedicated to addressing the needs of elderly individuals. The platform will provide services such as hiring qualified caregivers, maintaining a database of old age homes, offering digital grandparenting services, facilitating health consultations via video calls, and implementing additional features to tackle challenges faced by elders in old age homes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Development Plan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1685092"/>
            <a:ext cx="30480" cy="5908238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218015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19402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78860" y="19827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Analysis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83011" y="2402324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Gather detailed requirements.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273612" y="371391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793790" y="3474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78860" y="351651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83011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Design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183011" y="3936087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Create UI/UX mockups.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273612" y="524768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78860" y="50502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18301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Development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183011" y="5469850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Build backend, frontend.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1273612" y="678144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793790" y="65415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78860" y="65840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23" name="Text 20"/>
          <p:cNvSpPr/>
          <p:nvPr/>
        </p:nvSpPr>
        <p:spPr>
          <a:xfrm>
            <a:off x="2183011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Testing</a:t>
            </a:r>
            <a:endParaRPr lang="en-US" sz="2200" dirty="0"/>
          </a:p>
        </p:txBody>
      </p:sp>
      <p:sp>
        <p:nvSpPr>
          <p:cNvPr id="24" name="Text 21"/>
          <p:cNvSpPr/>
          <p:nvPr/>
        </p:nvSpPr>
        <p:spPr>
          <a:xfrm>
            <a:off x="2183011" y="7003613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Functional and usability testing.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021330"/>
            <a:ext cx="3291840" cy="21869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6956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Stakeholders</a:t>
            </a:r>
            <a:endParaRPr lang="en-US" sz="44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1744623"/>
            <a:ext cx="566976" cy="56697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253841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Elders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6280190" y="3028831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Health consultations, caregiver connections.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2304" y="1744623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912304" y="2538413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Caregivers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8912304" y="3028831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Job applications, profile management.</a:t>
            </a:r>
            <a:endParaRPr lang="en-US" sz="17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4538" y="1744623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1544538" y="253841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Administrators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11544538" y="3028831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Platform operations, database management.</a:t>
            </a:r>
            <a:endParaRPr lang="en-US" sz="175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160883"/>
            <a:ext cx="566976" cy="56697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280190" y="595467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Healthcare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6280190" y="644509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Virtual consultations, health support.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5270" y="1009650"/>
            <a:ext cx="6195060" cy="62103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0331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Core Features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23371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2379702"/>
            <a:ext cx="340162" cy="42529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530906" y="2337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Caregiver Hiring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530906" y="2827615"/>
            <a:ext cx="49905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List of qualified caregivers.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793790" y="36724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3714988"/>
            <a:ext cx="340162" cy="4252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30906" y="3672483"/>
            <a:ext cx="34944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Old Age Home Repository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530906" y="4162901"/>
            <a:ext cx="49905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Directory of old age homes.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860" y="5050274"/>
            <a:ext cx="340162" cy="42529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530906" y="5007769"/>
            <a:ext cx="31531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Digital Grandparenting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1530906" y="5498187"/>
            <a:ext cx="49905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Match children with elders.</a:t>
            </a:r>
            <a:endParaRPr lang="en-US" sz="1750" dirty="0"/>
          </a:p>
        </p:txBody>
      </p:sp>
      <p:sp>
        <p:nvSpPr>
          <p:cNvPr id="17" name="Shape 10"/>
          <p:cNvSpPr/>
          <p:nvPr/>
        </p:nvSpPr>
        <p:spPr>
          <a:xfrm>
            <a:off x="793790" y="634305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6385560"/>
            <a:ext cx="340162" cy="425291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530906" y="6343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Health Support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1530906" y="6833473"/>
            <a:ext cx="49905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Video consultations, health monitoring.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4018" y="561023"/>
            <a:ext cx="7383423" cy="637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DIGITAL GRANDPARENTING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4018" y="1606629"/>
            <a:ext cx="1320236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Match children without grandparents with elderly individuals willing to act as mentors or companions.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4018" y="2162532"/>
            <a:ext cx="1320236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Provide virtual meeting options and activity suggestions</a:t>
            </a:r>
            <a:endParaRPr lang="en-US" sz="16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4018" y="2718435"/>
            <a:ext cx="8490109" cy="43966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14018" y="7344489"/>
            <a:ext cx="1320236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1250"/>
            <a:ext cx="98742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Community and Emergency Support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57005"/>
            <a:ext cx="33670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Community Engagement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381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Enable forums for discussion and experience sharing.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Organize online events like virtual birthday celebrations and workshops.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Emergency Support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381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Provide an SOS button for immediate assistance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803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Integrate with local emergency services for real-time alerts.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829" y="895588"/>
            <a:ext cx="7534632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Non-Functional Requirements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829" y="185725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3332" y="207275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Performance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3332" y="252222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Loads within 3 seconds.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829" y="327838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3332" y="349388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Scalability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3332" y="394335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Handle 50,000 users.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829" y="469951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3332" y="491501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Security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3332" y="536448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Encrypt user data, adhere to GDPR/HIPAA.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829" y="612064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3332" y="633614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Reliability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3332" y="678561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99.9% uptime, backup systems.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49003"/>
            <a:ext cx="56711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UI/Design Principles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680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User-Friendly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268022" y="3315176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Simplify navigation.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680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Consistent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268022" y="4676061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Maintain uniform design.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680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Accessible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268022" y="6036945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Support varying literacy.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2025-03-24T03:29:54Z</dcterms:created>
  <dcterms:modified xsi:type="dcterms:W3CDTF">2025-03-24T03:29:54Z</dcterms:modified>
</cp:coreProperties>
</file>